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4"/>
  </p:notesMasterIdLst>
  <p:sldIdLst>
    <p:sldId id="256" r:id="rId5"/>
    <p:sldId id="298" r:id="rId6"/>
    <p:sldId id="341" r:id="rId7"/>
    <p:sldId id="326" r:id="rId8"/>
    <p:sldId id="329" r:id="rId9"/>
    <p:sldId id="328" r:id="rId10"/>
    <p:sldId id="333" r:id="rId11"/>
    <p:sldId id="327" r:id="rId12"/>
    <p:sldId id="332" r:id="rId13"/>
    <p:sldId id="331" r:id="rId14"/>
    <p:sldId id="336" r:id="rId15"/>
    <p:sldId id="330" r:id="rId16"/>
    <p:sldId id="335" r:id="rId17"/>
    <p:sldId id="338" r:id="rId18"/>
    <p:sldId id="334" r:id="rId19"/>
    <p:sldId id="340" r:id="rId20"/>
    <p:sldId id="339" r:id="rId21"/>
    <p:sldId id="337" r:id="rId22"/>
    <p:sldId id="32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1C24"/>
    <a:srgbClr val="E13036"/>
    <a:srgbClr val="C00000"/>
    <a:srgbClr val="7F7F7F"/>
    <a:srgbClr val="EC3237"/>
    <a:srgbClr val="E0363D"/>
    <a:srgbClr val="ED7D31"/>
    <a:srgbClr val="FFC000"/>
    <a:srgbClr val="173E64"/>
    <a:srgbClr val="5482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C960B9-1C03-4DF4-8A1C-03C4C5AA6A25}" v="2" dt="2020-10-01T06:57:27.735"/>
    <p1510:client id="{CA64D110-CA21-404D-922A-5F2CDBFB1B94}" v="18" dt="2020-09-30T12:24:06.831"/>
  </p1510:revLst>
</p1510:revInfo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561" autoAdjust="0"/>
  </p:normalViewPr>
  <p:slideViewPr>
    <p:cSldViewPr snapToGrid="0" showGuides="1">
      <p:cViewPr varScale="1">
        <p:scale>
          <a:sx n="116" d="100"/>
          <a:sy n="116" d="100"/>
        </p:scale>
        <p:origin x="138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jan Beloica" userId="S::beloica.b@fmgkv.rs::c99c5870-495e-4930-92da-339218eabaaf" providerId="AD" clId="Web-{94C960B9-1C03-4DF4-8A1C-03C4C5AA6A25}"/>
    <pc:docChg chg="addSld modSld">
      <pc:chgData name="Bojan Beloica" userId="S::beloica.b@fmgkv.rs::c99c5870-495e-4930-92da-339218eabaaf" providerId="AD" clId="Web-{94C960B9-1C03-4DF4-8A1C-03C4C5AA6A25}" dt="2020-10-01T06:57:27.735" v="1" actId="1076"/>
      <pc:docMkLst>
        <pc:docMk/>
      </pc:docMkLst>
      <pc:sldChg chg="modSp">
        <pc:chgData name="Bojan Beloica" userId="S::beloica.b@fmgkv.rs::c99c5870-495e-4930-92da-339218eabaaf" providerId="AD" clId="Web-{94C960B9-1C03-4DF4-8A1C-03C4C5AA6A25}" dt="2020-10-01T06:57:27.735" v="1" actId="1076"/>
        <pc:sldMkLst>
          <pc:docMk/>
          <pc:sldMk cId="1911453601" sldId="298"/>
        </pc:sldMkLst>
        <pc:picChg chg="mod">
          <ac:chgData name="Bojan Beloica" userId="S::beloica.b@fmgkv.rs::c99c5870-495e-4930-92da-339218eabaaf" providerId="AD" clId="Web-{94C960B9-1C03-4DF4-8A1C-03C4C5AA6A25}" dt="2020-10-01T06:57:27.735" v="1" actId="1076"/>
          <ac:picMkLst>
            <pc:docMk/>
            <pc:sldMk cId="1911453601" sldId="298"/>
            <ac:picMk id="2" creationId="{00000000-0000-0000-0000-000000000000}"/>
          </ac:picMkLst>
        </pc:picChg>
      </pc:sldChg>
      <pc:sldChg chg="add replId">
        <pc:chgData name="Bojan Beloica" userId="S::beloica.b@fmgkv.rs::c99c5870-495e-4930-92da-339218eabaaf" providerId="AD" clId="Web-{94C960B9-1C03-4DF4-8A1C-03C4C5AA6A25}" dt="2020-10-01T06:57:20.188" v="0"/>
        <pc:sldMkLst>
          <pc:docMk/>
          <pc:sldMk cId="1860832436" sldId="341"/>
        </pc:sldMkLst>
      </pc:sldChg>
    </pc:docChg>
  </pc:docChgLst>
  <pc:docChgLst>
    <pc:chgData name="Bojan Beloica" userId="S::beloica.b@fmgkv.rs::c99c5870-495e-4930-92da-339218eabaaf" providerId="AD" clId="Web-{CA64D110-CA21-404D-922A-5F2CDBFB1B94}"/>
    <pc:docChg chg="modSld">
      <pc:chgData name="Bojan Beloica" userId="S::beloica.b@fmgkv.rs::c99c5870-495e-4930-92da-339218eabaaf" providerId="AD" clId="Web-{CA64D110-CA21-404D-922A-5F2CDBFB1B94}" dt="2020-09-30T12:24:06.831" v="17" actId="1076"/>
      <pc:docMkLst>
        <pc:docMk/>
      </pc:docMkLst>
      <pc:sldChg chg="addSp delSp modSp">
        <pc:chgData name="Bojan Beloica" userId="S::beloica.b@fmgkv.rs::c99c5870-495e-4930-92da-339218eabaaf" providerId="AD" clId="Web-{CA64D110-CA21-404D-922A-5F2CDBFB1B94}" dt="2020-09-30T12:24:06.831" v="17" actId="1076"/>
        <pc:sldMkLst>
          <pc:docMk/>
          <pc:sldMk cId="1225812345" sldId="337"/>
        </pc:sldMkLst>
        <pc:spChg chg="add del mod">
          <ac:chgData name="Bojan Beloica" userId="S::beloica.b@fmgkv.rs::c99c5870-495e-4930-92da-339218eabaaf" providerId="AD" clId="Web-{CA64D110-CA21-404D-922A-5F2CDBFB1B94}" dt="2020-09-30T12:23:24.877" v="7"/>
          <ac:spMkLst>
            <pc:docMk/>
            <pc:sldMk cId="1225812345" sldId="337"/>
            <ac:spMk id="3" creationId="{7CDD9FC9-687E-4EB7-859B-F2FAF2B8395F}"/>
          </ac:spMkLst>
        </pc:spChg>
        <pc:spChg chg="add mod">
          <ac:chgData name="Bojan Beloica" userId="S::beloica.b@fmgkv.rs::c99c5870-495e-4930-92da-339218eabaaf" providerId="AD" clId="Web-{CA64D110-CA21-404D-922A-5F2CDBFB1B94}" dt="2020-09-30T12:24:06.831" v="17" actId="1076"/>
          <ac:spMkLst>
            <pc:docMk/>
            <pc:sldMk cId="1225812345" sldId="337"/>
            <ac:spMk id="4" creationId="{55E88966-8A39-413D-894F-C715BE9F16D0}"/>
          </ac:spMkLst>
        </pc:spChg>
        <pc:spChg chg="add del mod">
          <ac:chgData name="Bojan Beloica" userId="S::beloica.b@fmgkv.rs::c99c5870-495e-4930-92da-339218eabaaf" providerId="AD" clId="Web-{CA64D110-CA21-404D-922A-5F2CDBFB1B94}" dt="2020-09-30T12:23:14.643" v="4"/>
          <ac:spMkLst>
            <pc:docMk/>
            <pc:sldMk cId="1225812345" sldId="337"/>
            <ac:spMk id="5" creationId="{824F5601-62F8-4D60-A0D6-97EF719CE0D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9EC68-36DC-4DE7-B902-A90425CF10D9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71041-6BD3-4288-BDA3-E59593DFF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437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1DCA-6A84-4555-BBAE-BD6E4A2921CD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5E19-75AF-4F5C-8487-4493B4340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848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1DCA-6A84-4555-BBAE-BD6E4A2921CD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5E19-75AF-4F5C-8487-4493B4340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568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1DCA-6A84-4555-BBAE-BD6E4A2921CD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5E19-75AF-4F5C-8487-4493B4340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117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1DCA-6A84-4555-BBAE-BD6E4A2921CD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5E19-75AF-4F5C-8487-4493B4340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9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1DCA-6A84-4555-BBAE-BD6E4A2921CD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5E19-75AF-4F5C-8487-4493B4340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28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1DCA-6A84-4555-BBAE-BD6E4A2921CD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5E19-75AF-4F5C-8487-4493B4340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53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1DCA-6A84-4555-BBAE-BD6E4A2921CD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5E19-75AF-4F5C-8487-4493B4340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80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1DCA-6A84-4555-BBAE-BD6E4A2921CD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5E19-75AF-4F5C-8487-4493B4340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858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1DCA-6A84-4555-BBAE-BD6E4A2921CD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5E19-75AF-4F5C-8487-4493B4340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639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1DCA-6A84-4555-BBAE-BD6E4A2921CD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5E19-75AF-4F5C-8487-4493B4340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5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1DCA-6A84-4555-BBAE-BD6E4A2921CD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5E19-75AF-4F5C-8487-4493B4340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794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31DCA-6A84-4555-BBAE-BD6E4A2921CD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15E19-75AF-4F5C-8487-4493B4340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49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upport.microsoft.com/sr-latn-rs/office/microsoft-teams-video-obuka-4f108e54-240b-4351-8084-b1089f0d21d7" TargetMode="Externa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7034"/>
            <a:ext cx="9144000" cy="303470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0" y="0"/>
            <a:ext cx="1981201" cy="6867228"/>
            <a:chOff x="0" y="0"/>
            <a:chExt cx="1981201" cy="6867228"/>
          </a:xfrm>
        </p:grpSpPr>
        <p:grpSp>
          <p:nvGrpSpPr>
            <p:cNvPr id="14" name="Group 13"/>
            <p:cNvGrpSpPr/>
            <p:nvPr/>
          </p:nvGrpSpPr>
          <p:grpSpPr>
            <a:xfrm>
              <a:off x="1" y="228600"/>
              <a:ext cx="1981200" cy="6638628"/>
              <a:chOff x="2487613" y="285750"/>
              <a:chExt cx="2428875" cy="5654676"/>
            </a:xfrm>
          </p:grpSpPr>
          <p:sp>
            <p:nvSpPr>
              <p:cNvPr id="29" name="Freeform 11"/>
              <p:cNvSpPr/>
              <p:nvPr/>
            </p:nvSpPr>
            <p:spPr bwMode="auto">
              <a:xfrm>
                <a:off x="2487613" y="2284413"/>
                <a:ext cx="85725" cy="533400"/>
              </a:xfrm>
              <a:custGeom>
                <a:avLst/>
                <a:gdLst/>
                <a:ahLst/>
                <a:cxnLst/>
                <a:rect l="0" t="0" r="r" b="b"/>
                <a:pathLst>
                  <a:path w="22" h="136">
                    <a:moveTo>
                      <a:pt x="22" y="136"/>
                    </a:moveTo>
                    <a:cubicBezTo>
                      <a:pt x="20" y="117"/>
                      <a:pt x="19" y="99"/>
                      <a:pt x="17" y="80"/>
                    </a:cubicBezTo>
                    <a:cubicBezTo>
                      <a:pt x="11" y="54"/>
                      <a:pt x="6" y="27"/>
                      <a:pt x="0" y="0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6" y="64"/>
                      <a:pt x="13" y="94"/>
                      <a:pt x="20" y="124"/>
                    </a:cubicBezTo>
                    <a:cubicBezTo>
                      <a:pt x="20" y="128"/>
                      <a:pt x="21" y="132"/>
                      <a:pt x="22" y="136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</p:sp>
          <p:sp>
            <p:nvSpPr>
              <p:cNvPr id="30" name="Freeform 12"/>
              <p:cNvSpPr/>
              <p:nvPr/>
            </p:nvSpPr>
            <p:spPr bwMode="auto">
              <a:xfrm>
                <a:off x="2597151" y="2779713"/>
                <a:ext cx="550863" cy="1978025"/>
              </a:xfrm>
              <a:custGeom>
                <a:avLst/>
                <a:gdLst/>
                <a:ahLst/>
                <a:cxnLst/>
                <a:rect l="0" t="0" r="r" b="b"/>
                <a:pathLst>
                  <a:path w="140" h="504">
                    <a:moveTo>
                      <a:pt x="86" y="350"/>
                    </a:moveTo>
                    <a:cubicBezTo>
                      <a:pt x="103" y="402"/>
                      <a:pt x="120" y="453"/>
                      <a:pt x="139" y="504"/>
                    </a:cubicBezTo>
                    <a:cubicBezTo>
                      <a:pt x="139" y="495"/>
                      <a:pt x="139" y="487"/>
                      <a:pt x="140" y="478"/>
                    </a:cubicBezTo>
                    <a:cubicBezTo>
                      <a:pt x="124" y="435"/>
                      <a:pt x="109" y="391"/>
                      <a:pt x="95" y="347"/>
                    </a:cubicBezTo>
                    <a:cubicBezTo>
                      <a:pt x="58" y="233"/>
                      <a:pt x="27" y="117"/>
                      <a:pt x="0" y="0"/>
                    </a:cubicBezTo>
                    <a:cubicBezTo>
                      <a:pt x="2" y="20"/>
                      <a:pt x="4" y="41"/>
                      <a:pt x="6" y="61"/>
                    </a:cubicBezTo>
                    <a:cubicBezTo>
                      <a:pt x="30" y="158"/>
                      <a:pt x="56" y="255"/>
                      <a:pt x="86" y="350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</p:sp>
          <p:sp>
            <p:nvSpPr>
              <p:cNvPr id="31" name="Freeform 13"/>
              <p:cNvSpPr/>
              <p:nvPr/>
            </p:nvSpPr>
            <p:spPr bwMode="auto">
              <a:xfrm>
                <a:off x="3175001" y="4730750"/>
                <a:ext cx="519113" cy="1209675"/>
              </a:xfrm>
              <a:custGeom>
                <a:avLst/>
                <a:gdLst/>
                <a:ahLst/>
                <a:cxnLst/>
                <a:rect l="0" t="0" r="r" b="b"/>
                <a:pathLst>
                  <a:path w="132" h="308">
                    <a:moveTo>
                      <a:pt x="8" y="22"/>
                    </a:moveTo>
                    <a:cubicBezTo>
                      <a:pt x="5" y="15"/>
                      <a:pt x="2" y="8"/>
                      <a:pt x="0" y="0"/>
                    </a:cubicBezTo>
                    <a:cubicBezTo>
                      <a:pt x="0" y="10"/>
                      <a:pt x="0" y="19"/>
                      <a:pt x="0" y="29"/>
                    </a:cubicBezTo>
                    <a:cubicBezTo>
                      <a:pt x="21" y="85"/>
                      <a:pt x="44" y="140"/>
                      <a:pt x="68" y="194"/>
                    </a:cubicBezTo>
                    <a:cubicBezTo>
                      <a:pt x="85" y="232"/>
                      <a:pt x="104" y="270"/>
                      <a:pt x="123" y="308"/>
                    </a:cubicBezTo>
                    <a:cubicBezTo>
                      <a:pt x="132" y="308"/>
                      <a:pt x="132" y="308"/>
                      <a:pt x="132" y="308"/>
                    </a:cubicBezTo>
                    <a:cubicBezTo>
                      <a:pt x="113" y="269"/>
                      <a:pt x="94" y="230"/>
                      <a:pt x="77" y="190"/>
                    </a:cubicBezTo>
                    <a:cubicBezTo>
                      <a:pt x="52" y="135"/>
                      <a:pt x="29" y="79"/>
                      <a:pt x="8" y="22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</p:sp>
          <p:sp>
            <p:nvSpPr>
              <p:cNvPr id="32" name="Freeform 14"/>
              <p:cNvSpPr/>
              <p:nvPr/>
            </p:nvSpPr>
            <p:spPr bwMode="auto">
              <a:xfrm>
                <a:off x="3305176" y="5630863"/>
                <a:ext cx="146050" cy="309563"/>
              </a:xfrm>
              <a:custGeom>
                <a:avLst/>
                <a:gdLst/>
                <a:ahLst/>
                <a:cxnLst/>
                <a:rect l="0" t="0" r="r" b="b"/>
                <a:pathLst>
                  <a:path w="37" h="79">
                    <a:moveTo>
                      <a:pt x="28" y="79"/>
                    </a:moveTo>
                    <a:cubicBezTo>
                      <a:pt x="37" y="79"/>
                      <a:pt x="37" y="79"/>
                      <a:pt x="37" y="79"/>
                    </a:cubicBezTo>
                    <a:cubicBezTo>
                      <a:pt x="24" y="53"/>
                      <a:pt x="12" y="27"/>
                      <a:pt x="0" y="0"/>
                    </a:cubicBezTo>
                    <a:cubicBezTo>
                      <a:pt x="8" y="27"/>
                      <a:pt x="17" y="53"/>
                      <a:pt x="28" y="79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</p:sp>
          <p:sp>
            <p:nvSpPr>
              <p:cNvPr id="33" name="Freeform 15"/>
              <p:cNvSpPr/>
              <p:nvPr/>
            </p:nvSpPr>
            <p:spPr bwMode="auto">
              <a:xfrm>
                <a:off x="2573338" y="2817813"/>
                <a:ext cx="700088" cy="2835275"/>
              </a:xfrm>
              <a:custGeom>
                <a:avLst/>
                <a:gdLst/>
                <a:ahLst/>
                <a:cxnLst/>
                <a:rect l="0" t="0" r="r" b="b"/>
                <a:pathLst>
                  <a:path w="178" h="722">
                    <a:moveTo>
                      <a:pt x="162" y="660"/>
                    </a:moveTo>
                    <a:cubicBezTo>
                      <a:pt x="145" y="618"/>
                      <a:pt x="130" y="576"/>
                      <a:pt x="116" y="534"/>
                    </a:cubicBezTo>
                    <a:cubicBezTo>
                      <a:pt x="84" y="437"/>
                      <a:pt x="59" y="337"/>
                      <a:pt x="40" y="236"/>
                    </a:cubicBezTo>
                    <a:cubicBezTo>
                      <a:pt x="29" y="175"/>
                      <a:pt x="20" y="113"/>
                      <a:pt x="12" y="51"/>
                    </a:cubicBezTo>
                    <a:cubicBezTo>
                      <a:pt x="8" y="34"/>
                      <a:pt x="4" y="17"/>
                      <a:pt x="0" y="0"/>
                    </a:cubicBezTo>
                    <a:cubicBezTo>
                      <a:pt x="8" y="79"/>
                      <a:pt x="19" y="159"/>
                      <a:pt x="33" y="237"/>
                    </a:cubicBezTo>
                    <a:cubicBezTo>
                      <a:pt x="51" y="339"/>
                      <a:pt x="76" y="439"/>
                      <a:pt x="107" y="537"/>
                    </a:cubicBezTo>
                    <a:cubicBezTo>
                      <a:pt x="123" y="586"/>
                      <a:pt x="141" y="634"/>
                      <a:pt x="160" y="681"/>
                    </a:cubicBezTo>
                    <a:cubicBezTo>
                      <a:pt x="166" y="695"/>
                      <a:pt x="172" y="708"/>
                      <a:pt x="178" y="722"/>
                    </a:cubicBezTo>
                    <a:cubicBezTo>
                      <a:pt x="176" y="717"/>
                      <a:pt x="175" y="713"/>
                      <a:pt x="174" y="708"/>
                    </a:cubicBezTo>
                    <a:cubicBezTo>
                      <a:pt x="169" y="692"/>
                      <a:pt x="165" y="676"/>
                      <a:pt x="162" y="660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</p:sp>
          <p:sp>
            <p:nvSpPr>
              <p:cNvPr id="34" name="Freeform 16"/>
              <p:cNvSpPr/>
              <p:nvPr/>
            </p:nvSpPr>
            <p:spPr bwMode="auto">
              <a:xfrm>
                <a:off x="2506663" y="285750"/>
                <a:ext cx="90488" cy="2493963"/>
              </a:xfrm>
              <a:custGeom>
                <a:avLst/>
                <a:gdLst/>
                <a:ahLst/>
                <a:cxnLst/>
                <a:rect l="0" t="0" r="r" b="b"/>
                <a:pathLst>
                  <a:path w="23" h="635">
                    <a:moveTo>
                      <a:pt x="11" y="577"/>
                    </a:moveTo>
                    <a:cubicBezTo>
                      <a:pt x="12" y="581"/>
                      <a:pt x="12" y="585"/>
                      <a:pt x="12" y="589"/>
                    </a:cubicBezTo>
                    <a:cubicBezTo>
                      <a:pt x="15" y="603"/>
                      <a:pt x="19" y="617"/>
                      <a:pt x="22" y="632"/>
                    </a:cubicBezTo>
                    <a:cubicBezTo>
                      <a:pt x="22" y="633"/>
                      <a:pt x="22" y="634"/>
                      <a:pt x="23" y="635"/>
                    </a:cubicBezTo>
                    <a:cubicBezTo>
                      <a:pt x="21" y="615"/>
                      <a:pt x="19" y="596"/>
                      <a:pt x="17" y="576"/>
                    </a:cubicBezTo>
                    <a:cubicBezTo>
                      <a:pt x="9" y="474"/>
                      <a:pt x="5" y="372"/>
                      <a:pt x="5" y="269"/>
                    </a:cubicBezTo>
                    <a:cubicBezTo>
                      <a:pt x="6" y="179"/>
                      <a:pt x="9" y="90"/>
                      <a:pt x="1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89"/>
                      <a:pt x="2" y="179"/>
                      <a:pt x="1" y="269"/>
                    </a:cubicBezTo>
                    <a:cubicBezTo>
                      <a:pt x="0" y="372"/>
                      <a:pt x="3" y="474"/>
                      <a:pt x="11" y="577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</p:sp>
          <p:sp>
            <p:nvSpPr>
              <p:cNvPr id="35" name="Freeform 17"/>
              <p:cNvSpPr/>
              <p:nvPr/>
            </p:nvSpPr>
            <p:spPr bwMode="auto">
              <a:xfrm>
                <a:off x="2554288" y="2598738"/>
                <a:ext cx="66675" cy="420688"/>
              </a:xfrm>
              <a:custGeom>
                <a:avLst/>
                <a:gdLst/>
                <a:ahLst/>
                <a:cxnLst/>
                <a:rect l="0" t="0" r="r" b="b"/>
                <a:pathLst>
                  <a:path w="17" h="107">
                    <a:moveTo>
                      <a:pt x="0" y="0"/>
                    </a:moveTo>
                    <a:cubicBezTo>
                      <a:pt x="2" y="19"/>
                      <a:pt x="3" y="37"/>
                      <a:pt x="5" y="56"/>
                    </a:cubicBezTo>
                    <a:cubicBezTo>
                      <a:pt x="9" y="73"/>
                      <a:pt x="13" y="90"/>
                      <a:pt x="17" y="107"/>
                    </a:cubicBezTo>
                    <a:cubicBezTo>
                      <a:pt x="15" y="87"/>
                      <a:pt x="13" y="66"/>
                      <a:pt x="11" y="46"/>
                    </a:cubicBezTo>
                    <a:cubicBezTo>
                      <a:pt x="10" y="45"/>
                      <a:pt x="10" y="44"/>
                      <a:pt x="10" y="43"/>
                    </a:cubicBezTo>
                    <a:cubicBezTo>
                      <a:pt x="7" y="28"/>
                      <a:pt x="3" y="14"/>
                      <a:pt x="0" y="0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</p:sp>
          <p:sp>
            <p:nvSpPr>
              <p:cNvPr id="36" name="Freeform 18"/>
              <p:cNvSpPr/>
              <p:nvPr/>
            </p:nvSpPr>
            <p:spPr bwMode="auto">
              <a:xfrm>
                <a:off x="3143251" y="4757738"/>
                <a:ext cx="161925" cy="873125"/>
              </a:xfrm>
              <a:custGeom>
                <a:avLst/>
                <a:gdLst/>
                <a:ahLst/>
                <a:cxnLst/>
                <a:rect l="0" t="0" r="r" b="b"/>
                <a:pathLst>
                  <a:path w="41" h="222">
                    <a:moveTo>
                      <a:pt x="0" y="0"/>
                    </a:moveTo>
                    <a:cubicBezTo>
                      <a:pt x="0" y="31"/>
                      <a:pt x="2" y="62"/>
                      <a:pt x="5" y="93"/>
                    </a:cubicBezTo>
                    <a:cubicBezTo>
                      <a:pt x="8" y="117"/>
                      <a:pt x="12" y="142"/>
                      <a:pt x="17" y="166"/>
                    </a:cubicBezTo>
                    <a:cubicBezTo>
                      <a:pt x="19" y="172"/>
                      <a:pt x="22" y="178"/>
                      <a:pt x="24" y="184"/>
                    </a:cubicBezTo>
                    <a:cubicBezTo>
                      <a:pt x="30" y="197"/>
                      <a:pt x="35" y="209"/>
                      <a:pt x="41" y="222"/>
                    </a:cubicBezTo>
                    <a:cubicBezTo>
                      <a:pt x="40" y="219"/>
                      <a:pt x="39" y="215"/>
                      <a:pt x="38" y="212"/>
                    </a:cubicBezTo>
                    <a:cubicBezTo>
                      <a:pt x="26" y="172"/>
                      <a:pt x="18" y="132"/>
                      <a:pt x="13" y="92"/>
                    </a:cubicBezTo>
                    <a:cubicBezTo>
                      <a:pt x="11" y="68"/>
                      <a:pt x="9" y="45"/>
                      <a:pt x="8" y="22"/>
                    </a:cubicBezTo>
                    <a:cubicBezTo>
                      <a:pt x="8" y="21"/>
                      <a:pt x="7" y="20"/>
                      <a:pt x="7" y="18"/>
                    </a:cubicBezTo>
                    <a:cubicBezTo>
                      <a:pt x="5" y="12"/>
                      <a:pt x="2" y="6"/>
                      <a:pt x="0" y="0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</p:sp>
          <p:sp>
            <p:nvSpPr>
              <p:cNvPr id="37" name="Freeform 19"/>
              <p:cNvSpPr/>
              <p:nvPr/>
            </p:nvSpPr>
            <p:spPr bwMode="auto">
              <a:xfrm>
                <a:off x="3148013" y="1282700"/>
                <a:ext cx="1768475" cy="3448050"/>
              </a:xfrm>
              <a:custGeom>
                <a:avLst/>
                <a:gdLst/>
                <a:ahLst/>
                <a:cxnLst/>
                <a:rect l="0" t="0" r="r" b="b"/>
                <a:pathLst>
                  <a:path w="450" h="878">
                    <a:moveTo>
                      <a:pt x="7" y="854"/>
                    </a:moveTo>
                    <a:cubicBezTo>
                      <a:pt x="10" y="772"/>
                      <a:pt x="26" y="691"/>
                      <a:pt x="50" y="613"/>
                    </a:cubicBezTo>
                    <a:cubicBezTo>
                      <a:pt x="75" y="535"/>
                      <a:pt x="109" y="460"/>
                      <a:pt x="149" y="388"/>
                    </a:cubicBezTo>
                    <a:cubicBezTo>
                      <a:pt x="189" y="316"/>
                      <a:pt x="235" y="248"/>
                      <a:pt x="285" y="183"/>
                    </a:cubicBezTo>
                    <a:cubicBezTo>
                      <a:pt x="310" y="151"/>
                      <a:pt x="337" y="119"/>
                      <a:pt x="364" y="89"/>
                    </a:cubicBezTo>
                    <a:cubicBezTo>
                      <a:pt x="378" y="74"/>
                      <a:pt x="392" y="58"/>
                      <a:pt x="406" y="44"/>
                    </a:cubicBezTo>
                    <a:cubicBezTo>
                      <a:pt x="421" y="29"/>
                      <a:pt x="435" y="15"/>
                      <a:pt x="450" y="1"/>
                    </a:cubicBezTo>
                    <a:cubicBezTo>
                      <a:pt x="450" y="0"/>
                      <a:pt x="450" y="0"/>
                      <a:pt x="450" y="0"/>
                    </a:cubicBezTo>
                    <a:cubicBezTo>
                      <a:pt x="434" y="14"/>
                      <a:pt x="420" y="28"/>
                      <a:pt x="405" y="43"/>
                    </a:cubicBezTo>
                    <a:cubicBezTo>
                      <a:pt x="391" y="57"/>
                      <a:pt x="377" y="72"/>
                      <a:pt x="363" y="88"/>
                    </a:cubicBezTo>
                    <a:cubicBezTo>
                      <a:pt x="335" y="118"/>
                      <a:pt x="308" y="149"/>
                      <a:pt x="283" y="181"/>
                    </a:cubicBezTo>
                    <a:cubicBezTo>
                      <a:pt x="232" y="246"/>
                      <a:pt x="185" y="314"/>
                      <a:pt x="145" y="386"/>
                    </a:cubicBezTo>
                    <a:cubicBezTo>
                      <a:pt x="104" y="457"/>
                      <a:pt x="70" y="533"/>
                      <a:pt x="45" y="611"/>
                    </a:cubicBezTo>
                    <a:cubicBezTo>
                      <a:pt x="19" y="690"/>
                      <a:pt x="3" y="771"/>
                      <a:pt x="0" y="854"/>
                    </a:cubicBezTo>
                    <a:cubicBezTo>
                      <a:pt x="0" y="856"/>
                      <a:pt x="0" y="857"/>
                      <a:pt x="0" y="859"/>
                    </a:cubicBezTo>
                    <a:cubicBezTo>
                      <a:pt x="2" y="865"/>
                      <a:pt x="4" y="872"/>
                      <a:pt x="7" y="878"/>
                    </a:cubicBezTo>
                    <a:cubicBezTo>
                      <a:pt x="7" y="870"/>
                      <a:pt x="7" y="862"/>
                      <a:pt x="7" y="854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</p:sp>
          <p:sp>
            <p:nvSpPr>
              <p:cNvPr id="38" name="Freeform 20"/>
              <p:cNvSpPr/>
              <p:nvPr/>
            </p:nvSpPr>
            <p:spPr bwMode="auto">
              <a:xfrm>
                <a:off x="3273426" y="5653088"/>
                <a:ext cx="138113" cy="287338"/>
              </a:xfrm>
              <a:custGeom>
                <a:avLst/>
                <a:gdLst/>
                <a:ahLst/>
                <a:cxnLst/>
                <a:rect l="0" t="0" r="r" b="b"/>
                <a:pathLst>
                  <a:path w="35" h="73">
                    <a:moveTo>
                      <a:pt x="0" y="0"/>
                    </a:moveTo>
                    <a:cubicBezTo>
                      <a:pt x="7" y="24"/>
                      <a:pt x="16" y="49"/>
                      <a:pt x="26" y="73"/>
                    </a:cubicBezTo>
                    <a:cubicBezTo>
                      <a:pt x="35" y="73"/>
                      <a:pt x="35" y="73"/>
                      <a:pt x="35" y="73"/>
                    </a:cubicBezTo>
                    <a:cubicBezTo>
                      <a:pt x="23" y="49"/>
                      <a:pt x="11" y="24"/>
                      <a:pt x="0" y="0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</p:sp>
          <p:sp>
            <p:nvSpPr>
              <p:cNvPr id="39" name="Freeform 21"/>
              <p:cNvSpPr/>
              <p:nvPr/>
            </p:nvSpPr>
            <p:spPr bwMode="auto">
              <a:xfrm>
                <a:off x="3143251" y="4656138"/>
                <a:ext cx="3175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8" h="48">
                    <a:moveTo>
                      <a:pt x="7" y="44"/>
                    </a:moveTo>
                    <a:cubicBezTo>
                      <a:pt x="7" y="46"/>
                      <a:pt x="8" y="47"/>
                      <a:pt x="8" y="48"/>
                    </a:cubicBezTo>
                    <a:cubicBezTo>
                      <a:pt x="8" y="38"/>
                      <a:pt x="8" y="29"/>
                      <a:pt x="8" y="19"/>
                    </a:cubicBezTo>
                    <a:cubicBezTo>
                      <a:pt x="5" y="13"/>
                      <a:pt x="3" y="6"/>
                      <a:pt x="1" y="0"/>
                    </a:cubicBezTo>
                    <a:cubicBezTo>
                      <a:pt x="0" y="9"/>
                      <a:pt x="0" y="17"/>
                      <a:pt x="0" y="26"/>
                    </a:cubicBezTo>
                    <a:cubicBezTo>
                      <a:pt x="2" y="32"/>
                      <a:pt x="5" y="38"/>
                      <a:pt x="7" y="44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</p:sp>
          <p:sp>
            <p:nvSpPr>
              <p:cNvPr id="40" name="Freeform 22"/>
              <p:cNvSpPr/>
              <p:nvPr/>
            </p:nvSpPr>
            <p:spPr bwMode="auto">
              <a:xfrm>
                <a:off x="3211513" y="5410200"/>
                <a:ext cx="203200" cy="530225"/>
              </a:xfrm>
              <a:custGeom>
                <a:avLst/>
                <a:gdLst/>
                <a:ahLst/>
                <a:cxnLst/>
                <a:rect l="0" t="0" r="r" b="b"/>
                <a:pathLst>
                  <a:path w="52" h="135">
                    <a:moveTo>
                      <a:pt x="7" y="18"/>
                    </a:moveTo>
                    <a:cubicBezTo>
                      <a:pt x="5" y="12"/>
                      <a:pt x="2" y="6"/>
                      <a:pt x="0" y="0"/>
                    </a:cubicBezTo>
                    <a:cubicBezTo>
                      <a:pt x="3" y="16"/>
                      <a:pt x="7" y="32"/>
                      <a:pt x="12" y="48"/>
                    </a:cubicBezTo>
                    <a:cubicBezTo>
                      <a:pt x="13" y="53"/>
                      <a:pt x="14" y="57"/>
                      <a:pt x="16" y="62"/>
                    </a:cubicBezTo>
                    <a:cubicBezTo>
                      <a:pt x="27" y="86"/>
                      <a:pt x="39" y="111"/>
                      <a:pt x="51" y="135"/>
                    </a:cubicBezTo>
                    <a:cubicBezTo>
                      <a:pt x="52" y="135"/>
                      <a:pt x="52" y="135"/>
                      <a:pt x="52" y="135"/>
                    </a:cubicBezTo>
                    <a:cubicBezTo>
                      <a:pt x="41" y="109"/>
                      <a:pt x="32" y="83"/>
                      <a:pt x="24" y="56"/>
                    </a:cubicBezTo>
                    <a:cubicBezTo>
                      <a:pt x="18" y="43"/>
                      <a:pt x="13" y="31"/>
                      <a:pt x="7" y="18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>
                <a:noFill/>
              </a:ln>
            </p:spPr>
          </p:sp>
        </p:grpSp>
        <p:sp>
          <p:nvSpPr>
            <p:cNvPr id="15" name="Freeform 27"/>
            <p:cNvSpPr/>
            <p:nvPr/>
          </p:nvSpPr>
          <p:spPr bwMode="auto">
            <a:xfrm>
              <a:off x="20421" y="285"/>
              <a:ext cx="409501" cy="4401042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28"/>
            <p:cNvSpPr/>
            <p:nvPr/>
          </p:nvSpPr>
          <p:spPr bwMode="auto">
            <a:xfrm>
              <a:off x="453731" y="4316474"/>
              <a:ext cx="350775" cy="1580697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</p:sp>
        <p:sp>
          <p:nvSpPr>
            <p:cNvPr id="18" name="Freeform 29"/>
            <p:cNvSpPr/>
            <p:nvPr/>
          </p:nvSpPr>
          <p:spPr bwMode="auto">
            <a:xfrm>
              <a:off x="831487" y="5862683"/>
              <a:ext cx="357123" cy="990570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</p:sp>
        <p:sp>
          <p:nvSpPr>
            <p:cNvPr id="19" name="Freeform 30"/>
            <p:cNvSpPr/>
            <p:nvPr/>
          </p:nvSpPr>
          <p:spPr bwMode="auto">
            <a:xfrm>
              <a:off x="429922" y="4364374"/>
              <a:ext cx="457117" cy="2235967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</p:sp>
        <p:sp>
          <p:nvSpPr>
            <p:cNvPr id="20" name="Freeform 31"/>
            <p:cNvSpPr/>
            <p:nvPr/>
          </p:nvSpPr>
          <p:spPr bwMode="auto">
            <a:xfrm>
              <a:off x="385480" y="1289201"/>
              <a:ext cx="144437" cy="3027273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</p:sp>
        <p:sp>
          <p:nvSpPr>
            <p:cNvPr id="21" name="Freeform 32"/>
            <p:cNvSpPr/>
            <p:nvPr/>
          </p:nvSpPr>
          <p:spPr bwMode="auto">
            <a:xfrm>
              <a:off x="918784" y="6571601"/>
              <a:ext cx="111105" cy="281652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</p:sp>
        <p:sp>
          <p:nvSpPr>
            <p:cNvPr id="22" name="Freeform 33"/>
            <p:cNvSpPr/>
            <p:nvPr/>
          </p:nvSpPr>
          <p:spPr bwMode="auto">
            <a:xfrm>
              <a:off x="414050" y="4107631"/>
              <a:ext cx="68251" cy="511571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</p:sp>
        <p:sp>
          <p:nvSpPr>
            <p:cNvPr id="23" name="Freeform 34"/>
            <p:cNvSpPr/>
            <p:nvPr/>
          </p:nvSpPr>
          <p:spPr bwMode="auto">
            <a:xfrm>
              <a:off x="804504" y="3145801"/>
              <a:ext cx="1168189" cy="2716881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</p:sp>
        <p:sp>
          <p:nvSpPr>
            <p:cNvPr id="24" name="Freeform 35"/>
            <p:cNvSpPr/>
            <p:nvPr/>
          </p:nvSpPr>
          <p:spPr bwMode="auto">
            <a:xfrm>
              <a:off x="887039" y="6600340"/>
              <a:ext cx="99995" cy="252911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</p:sp>
        <p:sp>
          <p:nvSpPr>
            <p:cNvPr id="25" name="Freeform 36"/>
            <p:cNvSpPr/>
            <p:nvPr/>
          </p:nvSpPr>
          <p:spPr bwMode="auto">
            <a:xfrm>
              <a:off x="804504" y="5897171"/>
              <a:ext cx="114279" cy="67443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</p:sp>
        <p:sp>
          <p:nvSpPr>
            <p:cNvPr id="26" name="Freeform 37"/>
            <p:cNvSpPr/>
            <p:nvPr/>
          </p:nvSpPr>
          <p:spPr bwMode="auto">
            <a:xfrm>
              <a:off x="804504" y="5772630"/>
              <a:ext cx="31744" cy="228004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</p:sp>
        <p:sp>
          <p:nvSpPr>
            <p:cNvPr id="27" name="Freeform 38"/>
            <p:cNvSpPr/>
            <p:nvPr/>
          </p:nvSpPr>
          <p:spPr bwMode="auto">
            <a:xfrm>
              <a:off x="831487" y="6322522"/>
              <a:ext cx="174593" cy="530731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</p:sp>
        <p:sp>
          <p:nvSpPr>
            <p:cNvPr id="28" name="Rectangle 27"/>
            <p:cNvSpPr/>
            <p:nvPr/>
          </p:nvSpPr>
          <p:spPr>
            <a:xfrm>
              <a:off x="0" y="0"/>
              <a:ext cx="182880" cy="685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AutoShape 3"/>
          <p:cNvSpPr>
            <a:spLocks noChangeAspect="1" noChangeArrowheads="1" noTextEdit="1"/>
          </p:cNvSpPr>
          <p:nvPr/>
        </p:nvSpPr>
        <p:spPr bwMode="auto">
          <a:xfrm>
            <a:off x="2059990" y="3716351"/>
            <a:ext cx="6905625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53436" y="337306"/>
            <a:ext cx="7541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r-Cyrl-RS" sz="2000" b="1" dirty="0">
                <a:solidFill>
                  <a:srgbClr val="002060"/>
                </a:solidFill>
                <a:ea typeface="Adobe Heiti Std R" panose="020B0400000000000000" pitchFamily="34" charset="-128"/>
              </a:rPr>
              <a:t>ФАКУЛТЕТ ЗА МАШИНСТВО И ГРАЂЕВИНАРСТВО У КРАЉЕВУ</a:t>
            </a:r>
          </a:p>
          <a:p>
            <a:pPr algn="r"/>
            <a:r>
              <a:rPr lang="sr-Cyrl-RS" sz="2000" dirty="0">
                <a:solidFill>
                  <a:srgbClr val="002060"/>
                </a:solidFill>
                <a:ea typeface="Adobe Heiti Std R" panose="020B0400000000000000" pitchFamily="34" charset="-128"/>
              </a:rPr>
              <a:t>УНИВЕРЗИТЕТА У КРАГУЈЕВЦУ</a:t>
            </a:r>
            <a:endParaRPr lang="en-US" sz="2000" dirty="0">
              <a:solidFill>
                <a:srgbClr val="002060"/>
              </a:solidFill>
              <a:ea typeface="Adobe Heiti Std R" panose="020B0400000000000000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001316" y="2951105"/>
            <a:ext cx="4943312" cy="1259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r-Cyrl-RS" sz="4400" b="1" spc="600" dirty="0">
                <a:solidFill>
                  <a:srgbClr val="EC3237"/>
                </a:solidFill>
                <a:latin typeface="Myriad Pro Black" panose="020B0903030403020204" pitchFamily="34" charset="0"/>
                <a:ea typeface="Adobe Heiti Std R" panose="020B0400000000000000" pitchFamily="34" charset="-128"/>
              </a:rPr>
              <a:t>ВОДИЧ</a:t>
            </a:r>
          </a:p>
          <a:p>
            <a:pPr algn="r"/>
            <a:r>
              <a:rPr lang="sr-Cyrl-RS" sz="4000" spc="300" dirty="0">
                <a:solidFill>
                  <a:srgbClr val="EC3237"/>
                </a:solidFill>
                <a:latin typeface="Myriad Pro Light Cond" panose="020B0406030403020204" pitchFamily="34" charset="0"/>
                <a:ea typeface="Adobe Heiti Std R" panose="020B0400000000000000" pitchFamily="34" charset="-128"/>
              </a:rPr>
              <a:t>ЗА </a:t>
            </a:r>
            <a:r>
              <a:rPr lang="sr-Latn-RS" sz="4000" spc="300" dirty="0">
                <a:solidFill>
                  <a:srgbClr val="EC3237"/>
                </a:solidFill>
                <a:latin typeface="Myriad Pro Light Cond" panose="020B0406030403020204" pitchFamily="34" charset="0"/>
                <a:ea typeface="Adobe Heiti Std R" panose="020B0400000000000000" pitchFamily="34" charset="-128"/>
              </a:rPr>
              <a:t>OFFICE365 </a:t>
            </a:r>
            <a:r>
              <a:rPr lang="sr-Cyrl-RS" sz="4000" spc="300" dirty="0">
                <a:solidFill>
                  <a:srgbClr val="EC3237"/>
                </a:solidFill>
                <a:latin typeface="Myriad Pro Light Cond" panose="020B0406030403020204" pitchFamily="34" charset="0"/>
                <a:ea typeface="Adobe Heiti Std R" panose="020B0400000000000000" pitchFamily="34" charset="-128"/>
              </a:rPr>
              <a:t>ПРИЈАВУ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2858" y="130763"/>
            <a:ext cx="636284" cy="90201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0579" y="646741"/>
            <a:ext cx="260851" cy="263288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8202" y="398926"/>
            <a:ext cx="558270" cy="633847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7685349" y="1032773"/>
            <a:ext cx="120570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600" b="1" spc="150" dirty="0">
                <a:solidFill>
                  <a:srgbClr val="20698E"/>
                </a:solidFill>
              </a:rPr>
              <a:t>ГОДИНА ТРАДИЦИЈЕ</a:t>
            </a:r>
          </a:p>
        </p:txBody>
      </p:sp>
    </p:spTree>
    <p:extLst>
      <p:ext uri="{BB962C8B-B14F-4D97-AF65-F5344CB8AC3E}">
        <p14:creationId xmlns:p14="http://schemas.microsoft.com/office/powerpoint/2010/main" val="910607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3" grpId="0"/>
      <p:bldP spid="55" grpId="0"/>
    </p:bldLst>
  </p:timing>
  <p:extLst mod="1">
    <p:ext uri="{E180D4A7-C9FB-4DFB-919C-405C955672EB}">
      <p14:showEvtLst xmlns:p14="http://schemas.microsoft.com/office/powerpoint/2010/main">
        <p14:playEvt time="261" objId="4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514"/>
            <a:ext cx="9144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1359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514"/>
            <a:ext cx="9144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0829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514"/>
            <a:ext cx="9144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5639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514"/>
            <a:ext cx="9144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8450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514"/>
            <a:ext cx="9144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9002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514"/>
            <a:ext cx="9144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5541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514"/>
            <a:ext cx="9144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737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514"/>
            <a:ext cx="9144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0624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514"/>
            <a:ext cx="9144000" cy="49911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55E88966-8A39-413D-894F-C715BE9F16D0}"/>
              </a:ext>
            </a:extLst>
          </p:cNvPr>
          <p:cNvSpPr txBox="1"/>
          <p:nvPr/>
        </p:nvSpPr>
        <p:spPr>
          <a:xfrm>
            <a:off x="440292" y="5906126"/>
            <a:ext cx="827231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ea typeface="+mn-lt"/>
                <a:cs typeface="+mn-lt"/>
                <a:hlinkClick r:id="rId5"/>
              </a:rPr>
              <a:t>https://support.microsoft.com/sr-latn-rs/office/microsoft-teams-video-obuka-4f108e54-240b-4351-8084-b1089f0d21d7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8123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1442434"/>
            <a:ext cx="9144000" cy="5415566"/>
          </a:xfrm>
          <a:prstGeom prst="rect">
            <a:avLst/>
          </a:prstGeom>
          <a:solidFill>
            <a:schemeClr val="tx1">
              <a:lumMod val="95000"/>
              <a:lumOff val="5000"/>
              <a:alpha val="75000"/>
            </a:schemeClr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vert="horz" wrap="none" lIns="121920" tIns="6096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43" y="2396149"/>
            <a:ext cx="7074920" cy="3982918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572000" y="6161257"/>
            <a:ext cx="4167267" cy="43562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3200" b="1" dirty="0">
                <a:solidFill>
                  <a:srgbClr val="FF0000"/>
                </a:solidFill>
              </a:rPr>
              <a:t>СРЕЋАН ПОЧЕТАК!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70575" y="2124884"/>
            <a:ext cx="4167267" cy="43562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3200" b="1" dirty="0">
                <a:solidFill>
                  <a:schemeClr val="bg1"/>
                </a:solidFill>
              </a:rPr>
              <a:t>ХВАЛА НА ПАЖЊИ!</a:t>
            </a:r>
          </a:p>
        </p:txBody>
      </p:sp>
    </p:spTree>
    <p:extLst>
      <p:ext uri="{BB962C8B-B14F-4D97-AF65-F5344CB8AC3E}">
        <p14:creationId xmlns:p14="http://schemas.microsoft.com/office/powerpoint/2010/main" val="1293406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514"/>
            <a:ext cx="9144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4536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5236"/>
            <a:ext cx="9144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8324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" y="1696514"/>
            <a:ext cx="9144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6143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514"/>
            <a:ext cx="9144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2022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514"/>
            <a:ext cx="9144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2445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514"/>
            <a:ext cx="9144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3929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514"/>
            <a:ext cx="9144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0291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501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394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73E64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63633" y="244347"/>
            <a:ext cx="7063402" cy="923546"/>
            <a:chOff x="1463633" y="244347"/>
            <a:chExt cx="7063402" cy="9235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4845" y="244347"/>
              <a:ext cx="742190" cy="9235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63633" y="260776"/>
              <a:ext cx="6143540" cy="723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sr-Cyrl-RS" b="1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Факултет за машинство и грађевинарство у Краљеву</a:t>
              </a:r>
              <a:endParaRPr lang="en-US" b="1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  <a:p>
              <a:pPr algn="ctr"/>
              <a:r>
                <a:rPr lang="sr-Cyrl-RS" dirty="0">
                  <a:solidFill>
                    <a:schemeClr val="bg1"/>
                  </a:solidFill>
                  <a:latin typeface="Myriad Pro" panose="020B0503030403020204" pitchFamily="34" charset="0"/>
                </a:rPr>
                <a:t>УНИВЕРЗИТЕТА У КРАГУЈЕВЦУ</a:t>
              </a:r>
              <a:endParaRPr 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1375019"/>
            <a:ext cx="9144000" cy="0"/>
          </a:xfrm>
          <a:prstGeom prst="line">
            <a:avLst/>
          </a:prstGeom>
          <a:ln w="142875">
            <a:solidFill>
              <a:srgbClr val="EC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5" y="171859"/>
            <a:ext cx="1122607" cy="901106"/>
          </a:xfrm>
          <a:prstGeom prst="rect">
            <a:avLst/>
          </a:prstGeom>
          <a:ln w="3175"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514"/>
            <a:ext cx="9144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8460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5AF0E319811646868FAE0AF52FF5AA" ma:contentTypeVersion="7" ma:contentTypeDescription="Create a new document." ma:contentTypeScope="" ma:versionID="195d8dc303903421a05c2a86165ae3ea">
  <xsd:schema xmlns:xsd="http://www.w3.org/2001/XMLSchema" xmlns:xs="http://www.w3.org/2001/XMLSchema" xmlns:p="http://schemas.microsoft.com/office/2006/metadata/properties" xmlns:ns2="240bb97b-38a0-4e33-9175-81265094640a" targetNamespace="http://schemas.microsoft.com/office/2006/metadata/properties" ma:root="true" ma:fieldsID="613ed05ebb2c6fe4e81cce0bda31f410" ns2:_="">
    <xsd:import namespace="240bb97b-38a0-4e33-9175-8126509464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0bb97b-38a0-4e33-9175-8126509464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4C4001-50E4-4EC7-A406-7F5324C2AC51}">
  <ds:schemaRefs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240bb97b-38a0-4e33-9175-81265094640a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4C61B1D-A935-4DD4-8272-5EB8853B87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36A1D7-47AA-4AB9-AB62-9DF3DAE569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0bb97b-38a0-4e33-9175-8126509464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1709</TotalTime>
  <Words>206</Words>
  <Application>Microsoft Office PowerPoint</Application>
  <PresentationFormat>On-screen Show (4:3)</PresentationFormat>
  <Paragraphs>44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Adobe Heiti Std R</vt:lpstr>
      <vt:lpstr>Arial</vt:lpstr>
      <vt:lpstr>Calibri</vt:lpstr>
      <vt:lpstr>Calibri Light</vt:lpstr>
      <vt:lpstr>Myriad Pro</vt:lpstr>
      <vt:lpstr>Myriad Pro Black</vt:lpstr>
      <vt:lpstr>Myriad Pro Light Cond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Miso</dc:creator>
  <cp:lastModifiedBy>Bojan Beloica</cp:lastModifiedBy>
  <cp:revision>276</cp:revision>
  <dcterms:created xsi:type="dcterms:W3CDTF">2016-11-30T09:09:46Z</dcterms:created>
  <dcterms:modified xsi:type="dcterms:W3CDTF">2020-10-01T07:32:09Z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0x010100F75AF0E319811646868FAE0AF52FF5AA</vt:lpwstr>
  </property>
</Properties>
</file>